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3CE984DE-EA5D-42B7-AF72-477C32500C0A}">
          <p14:sldIdLst>
            <p14:sldId id="256"/>
            <p14:sldId id="320"/>
            <p14:sldId id="257"/>
            <p14:sldId id="319"/>
            <p14:sldId id="308"/>
            <p14:sldId id="309"/>
          </p14:sldIdLst>
        </p14:section>
        <p14:section name="Раздел без заголовка" id="{845D8CE3-ABCA-4B6A-AB7C-CB097587F709}">
          <p14:sldIdLst>
            <p14:sldId id="324"/>
            <p14:sldId id="310"/>
            <p14:sldId id="311"/>
            <p14:sldId id="312"/>
            <p14:sldId id="314"/>
            <p14:sldId id="260"/>
            <p14:sldId id="321"/>
            <p14:sldId id="323"/>
            <p14:sldId id="325"/>
            <p14:sldId id="326"/>
            <p14:sldId id="327"/>
            <p14:sldId id="328"/>
            <p14:sldId id="329"/>
            <p14:sldId id="330"/>
            <p14:sldId id="332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B92D14"/>
    <a:srgbClr val="35759D"/>
    <a:srgbClr val="35B19D"/>
    <a:srgbClr val="E8E8E8"/>
    <a:srgbClr val="1E1E20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2536" autoAdjust="0"/>
    <p:restoredTop sz="99854" autoAdjust="0"/>
  </p:normalViewPr>
  <p:slideViewPr>
    <p:cSldViewPr>
      <p:cViewPr>
        <p:scale>
          <a:sx n="90" d="100"/>
          <a:sy n="90" d="100"/>
        </p:scale>
        <p:origin x="-229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8A836D-99A8-47BF-9A6E-0923D8ED4F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07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1417638"/>
            <a:ext cx="7315200" cy="52117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24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семинар-тренинг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«Профилактика эмоционального выгорания педагога»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>
          <a:xfrm>
            <a:off x="928662" y="1500174"/>
            <a:ext cx="2900354" cy="322251"/>
          </a:xfrm>
        </p:spPr>
        <p:txBody>
          <a:bodyPr/>
          <a:lstStyle/>
          <a:p>
            <a:pPr algn="ctr"/>
            <a:r>
              <a:rPr lang="ru-RU" sz="1800" dirty="0" smtClean="0">
                <a:latin typeface="Monotype Corsiva" pitchFamily="66" charset="0"/>
              </a:rPr>
              <a:t>Психологические тренинги</a:t>
            </a:r>
            <a:endParaRPr lang="ru-RU" sz="1800" dirty="0">
              <a:latin typeface="Monotype Corsiva" pitchFamily="66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0" y="1857364"/>
            <a:ext cx="4040188" cy="2272606"/>
          </a:xfrm>
        </p:spPr>
      </p:pic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5357819" y="1643050"/>
            <a:ext cx="3500462" cy="250813"/>
          </a:xfrm>
        </p:spPr>
        <p:txBody>
          <a:bodyPr/>
          <a:lstStyle/>
          <a:p>
            <a:r>
              <a:rPr lang="ru-RU" sz="1400" dirty="0" smtClean="0">
                <a:latin typeface="Monotype Corsiva" pitchFamily="66" charset="0"/>
              </a:rPr>
              <a:t>    </a:t>
            </a:r>
            <a:r>
              <a:rPr lang="ru-RU" sz="1800" dirty="0" err="1" smtClean="0">
                <a:latin typeface="Monotype Corsiva" pitchFamily="66" charset="0"/>
              </a:rPr>
              <a:t>Арт-терапия</a:t>
            </a:r>
            <a:r>
              <a:rPr lang="ru-RU" sz="1800" dirty="0" smtClean="0">
                <a:latin typeface="Monotype Corsiva" pitchFamily="66" charset="0"/>
              </a:rPr>
              <a:t> и </a:t>
            </a:r>
            <a:r>
              <a:rPr lang="ru-RU" sz="1800" dirty="0" err="1" smtClean="0">
                <a:latin typeface="Monotype Corsiva" pitchFamily="66" charset="0"/>
              </a:rPr>
              <a:t>куклотерапия</a:t>
            </a:r>
            <a:endParaRPr lang="ru-RU" sz="1800" dirty="0">
              <a:latin typeface="Monotype Corsiva" pitchFamily="66" charset="0"/>
            </a:endParaRPr>
          </a:p>
        </p:txBody>
      </p:sp>
      <p:pic>
        <p:nvPicPr>
          <p:cNvPr id="9" name="Содержимое 8" descr="20180424_120903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786578" y="2500307"/>
            <a:ext cx="2052000" cy="3647999"/>
          </a:xfrm>
        </p:spPr>
      </p:pic>
      <p:sp>
        <p:nvSpPr>
          <p:cNvPr id="8" name="Заголовок 4"/>
          <p:cNvSpPr txBox="1">
            <a:spLocks/>
          </p:cNvSpPr>
          <p:nvPr/>
        </p:nvSpPr>
        <p:spPr bwMode="auto">
          <a:xfrm>
            <a:off x="359024" y="5357826"/>
            <a:ext cx="8784976" cy="53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Microsoft Sans Serif" pitchFamily="34" charset="0"/>
              </a:defRPr>
            </a:lvl9pPr>
          </a:lstStyle>
          <a:p>
            <a:pPr algn="ctr"/>
            <a:endParaRPr lang="ru-RU" sz="2000" b="1" kern="0" dirty="0">
              <a:solidFill>
                <a:srgbClr val="002060"/>
              </a:solidFill>
            </a:endParaRPr>
          </a:p>
        </p:txBody>
      </p:sp>
      <p:pic>
        <p:nvPicPr>
          <p:cNvPr id="10" name="Picture 2" descr="C:\Users\Лео\Desktop\20180424_120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171950" y="-12115800"/>
            <a:ext cx="1476000" cy="2624000"/>
          </a:xfrm>
          <a:prstGeom prst="rect">
            <a:avLst/>
          </a:prstGeom>
          <a:noFill/>
        </p:spPr>
      </p:pic>
      <p:pic>
        <p:nvPicPr>
          <p:cNvPr id="1027" name="Picture 3" descr="C:\Users\Лео\Desktop\20180424_12095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2071678"/>
            <a:ext cx="2052000" cy="3648000"/>
          </a:xfrm>
          <a:prstGeom prst="rect">
            <a:avLst/>
          </a:prstGeom>
          <a:noFill/>
        </p:spPr>
      </p:pic>
      <p:sp>
        <p:nvSpPr>
          <p:cNvPr id="13" name="Текст 10"/>
          <p:cNvSpPr txBox="1">
            <a:spLocks/>
          </p:cNvSpPr>
          <p:nvPr/>
        </p:nvSpPr>
        <p:spPr bwMode="auto">
          <a:xfrm>
            <a:off x="714348" y="4143380"/>
            <a:ext cx="3571900" cy="32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Элементы йоги для снятия стресса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  <p:pic>
        <p:nvPicPr>
          <p:cNvPr id="1028" name="Picture 4" descr="C:\Users\Лео\Desktop\20180424_12540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4429132"/>
            <a:ext cx="3852000" cy="2166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54033761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 24.04.18">
  <a:themeElements>
    <a:clrScheme name="">
      <a:dk1>
        <a:srgbClr val="4D4D4D"/>
      </a:dk1>
      <a:lt1>
        <a:srgbClr val="FFFFFF"/>
      </a:lt1>
      <a:dk2>
        <a:srgbClr val="4D4D4D"/>
      </a:dk2>
      <a:lt2>
        <a:srgbClr val="004497"/>
      </a:lt2>
      <a:accent1>
        <a:srgbClr val="0066C9"/>
      </a:accent1>
      <a:accent2>
        <a:srgbClr val="0982FB"/>
      </a:accent2>
      <a:accent3>
        <a:srgbClr val="FFFFFF"/>
      </a:accent3>
      <a:accent4>
        <a:srgbClr val="404040"/>
      </a:accent4>
      <a:accent5>
        <a:srgbClr val="AAB8E1"/>
      </a:accent5>
      <a:accent6>
        <a:srgbClr val="0775E3"/>
      </a:accent6>
      <a:hlink>
        <a:srgbClr val="58D5FF"/>
      </a:hlink>
      <a:folHlink>
        <a:srgbClr val="D1D1D1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 24.04.18</Template>
  <TotalTime>280</TotalTime>
  <Words>12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презентац 24.04.18</vt:lpstr>
      <vt:lpstr>семинар-тренинг «Профилактика эмоционального выгорания педагога»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Лео</dc:creator>
  <cp:lastModifiedBy>Лео</cp:lastModifiedBy>
  <cp:revision>44</cp:revision>
  <dcterms:created xsi:type="dcterms:W3CDTF">2018-04-17T09:19:17Z</dcterms:created>
  <dcterms:modified xsi:type="dcterms:W3CDTF">2018-04-26T05:52:06Z</dcterms:modified>
</cp:coreProperties>
</file>